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Quattrocento" panose="020F0502020204030204" pitchFamily="18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0114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41078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NotesHub: Your Personalized Student Notes Platform</a:t>
            </a:r>
            <a:endParaRPr 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78387"/>
            <a:ext cx="752617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Secure &amp; Personalized Access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6115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NotesHub ensures your learning journey is both secure and highly customized. Our robust login system is designed to provide seamless access while protecting your valuable academic data.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955375"/>
            <a:ext cx="4158734" cy="2895838"/>
          </a:xfrm>
          <a:prstGeom prst="roundRect">
            <a:avLst>
              <a:gd name="adj" fmla="val 5052"/>
            </a:avLst>
          </a:prstGeom>
          <a:solidFill>
            <a:srgbClr val="123332"/>
          </a:solidFill>
          <a:ln/>
        </p:spPr>
      </p:sp>
      <p:sp>
        <p:nvSpPr>
          <p:cNvPr id="5" name="Shape 3"/>
          <p:cNvSpPr/>
          <p:nvPr/>
        </p:nvSpPr>
        <p:spPr>
          <a:xfrm>
            <a:off x="837724" y="3924895"/>
            <a:ext cx="4158734" cy="121920"/>
          </a:xfrm>
          <a:prstGeom prst="roundRect">
            <a:avLst>
              <a:gd name="adj" fmla="val 29451"/>
            </a:avLst>
          </a:prstGeom>
          <a:solidFill>
            <a:srgbClr val="EF9C82"/>
          </a:solidFill>
          <a:ln/>
        </p:spPr>
      </p:sp>
      <p:sp>
        <p:nvSpPr>
          <p:cNvPr id="6" name="Shape 4"/>
          <p:cNvSpPr/>
          <p:nvPr/>
        </p:nvSpPr>
        <p:spPr>
          <a:xfrm>
            <a:off x="2557998" y="3596402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EF9C82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382" y="3775948"/>
            <a:ext cx="287179" cy="35897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107519" y="45537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Identity Verification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07519" y="5049322"/>
            <a:ext cx="361914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Students authenticate with their unique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Username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and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Password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establishing a secure personal profile on the platform.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5235773" y="3955375"/>
            <a:ext cx="4158734" cy="2895838"/>
          </a:xfrm>
          <a:prstGeom prst="roundRect">
            <a:avLst>
              <a:gd name="adj" fmla="val 5052"/>
            </a:avLst>
          </a:prstGeom>
          <a:solidFill>
            <a:srgbClr val="123332"/>
          </a:solidFill>
          <a:ln/>
        </p:spPr>
      </p:sp>
      <p:sp>
        <p:nvSpPr>
          <p:cNvPr id="11" name="Shape 8"/>
          <p:cNvSpPr/>
          <p:nvPr/>
        </p:nvSpPr>
        <p:spPr>
          <a:xfrm>
            <a:off x="5235773" y="3924895"/>
            <a:ext cx="4158734" cy="121920"/>
          </a:xfrm>
          <a:prstGeom prst="roundRect">
            <a:avLst>
              <a:gd name="adj" fmla="val 29451"/>
            </a:avLst>
          </a:prstGeom>
          <a:solidFill>
            <a:srgbClr val="EF9C82"/>
          </a:solidFill>
          <a:ln/>
        </p:spPr>
      </p:sp>
      <p:sp>
        <p:nvSpPr>
          <p:cNvPr id="12" name="Shape 9"/>
          <p:cNvSpPr/>
          <p:nvPr/>
        </p:nvSpPr>
        <p:spPr>
          <a:xfrm>
            <a:off x="6956048" y="3596402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EF9C82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432" y="3775948"/>
            <a:ext cx="287179" cy="358973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505569" y="45537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Year-Specific Content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505569" y="5049322"/>
            <a:ext cx="361914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Inputting your </a:t>
            </a:r>
            <a:r>
              <a:rPr lang="en-US" sz="185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Academic Year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dynamically tailors notes to your specific curriculum and current study level.</a:t>
            </a:r>
            <a:endParaRPr lang="en-US" sz="1850" dirty="0"/>
          </a:p>
        </p:txBody>
      </p:sp>
      <p:sp>
        <p:nvSpPr>
          <p:cNvPr id="16" name="Shape 12"/>
          <p:cNvSpPr/>
          <p:nvPr/>
        </p:nvSpPr>
        <p:spPr>
          <a:xfrm>
            <a:off x="9633823" y="3955375"/>
            <a:ext cx="4158853" cy="2895838"/>
          </a:xfrm>
          <a:prstGeom prst="roundRect">
            <a:avLst>
              <a:gd name="adj" fmla="val 5052"/>
            </a:avLst>
          </a:prstGeom>
          <a:solidFill>
            <a:srgbClr val="123332"/>
          </a:solidFill>
          <a:ln/>
        </p:spPr>
      </p:sp>
      <p:sp>
        <p:nvSpPr>
          <p:cNvPr id="17" name="Shape 13"/>
          <p:cNvSpPr/>
          <p:nvPr/>
        </p:nvSpPr>
        <p:spPr>
          <a:xfrm>
            <a:off x="9633823" y="3924895"/>
            <a:ext cx="4158853" cy="121920"/>
          </a:xfrm>
          <a:prstGeom prst="roundRect">
            <a:avLst>
              <a:gd name="adj" fmla="val 29451"/>
            </a:avLst>
          </a:prstGeom>
          <a:solidFill>
            <a:srgbClr val="EF9C82"/>
          </a:solidFill>
          <a:ln/>
        </p:spPr>
      </p:sp>
      <p:sp>
        <p:nvSpPr>
          <p:cNvPr id="18" name="Shape 14"/>
          <p:cNvSpPr/>
          <p:nvPr/>
        </p:nvSpPr>
        <p:spPr>
          <a:xfrm>
            <a:off x="11354217" y="3596402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EF9C82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9601" y="3775948"/>
            <a:ext cx="287179" cy="358973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903619" y="4553783"/>
            <a:ext cx="294560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 Privacy &amp; Security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903619" y="5049322"/>
            <a:ext cx="361926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Advanced encryption and secure protocols safeguard your academic materials and personal information at all times.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067" y="573643"/>
            <a:ext cx="7930396" cy="611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Tailored Notes for Focused Learning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28067" y="1684496"/>
            <a:ext cx="7701558" cy="99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NotesHub revolutionizes how students access educational materials. Our platform intelligently curates and delivers content directly aligned with your academic progression, ensuring maximum relevance and study efficiency.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8067" y="2916793"/>
            <a:ext cx="20800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 Light" pitchFamily="34" charset="0"/>
                <a:ea typeface="Quattrocento Light" pitchFamily="34" charset="-122"/>
                <a:cs typeface="Quattrocento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28067" y="3247430"/>
            <a:ext cx="3746778" cy="2286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6" name="Text 4"/>
          <p:cNvSpPr/>
          <p:nvPr/>
        </p:nvSpPr>
        <p:spPr>
          <a:xfrm>
            <a:off x="728067" y="3397091"/>
            <a:ext cx="2917508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Dynamic Content Delivery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28067" y="3911084"/>
            <a:ext cx="3746778" cy="99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Access notes precisely matched to your current academic year, eliminating irrelevant or outdated information.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682847" y="2916793"/>
            <a:ext cx="20800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 Light" pitchFamily="34" charset="0"/>
                <a:ea typeface="Quattrocento Light" pitchFamily="34" charset="-122"/>
                <a:cs typeface="Quattrocento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682847" y="3247430"/>
            <a:ext cx="3746778" cy="2286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10" name="Text 8"/>
          <p:cNvSpPr/>
          <p:nvPr/>
        </p:nvSpPr>
        <p:spPr>
          <a:xfrm>
            <a:off x="4682847" y="3397091"/>
            <a:ext cx="3712726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Comprehensive Subject Coverage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4682847" y="3911084"/>
            <a:ext cx="3746778" cy="1331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Explore a wide array of subjects and formats, including text, diagrams, and multimedia, regularly updated by educators.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28067" y="5606177"/>
            <a:ext cx="208002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 Light" pitchFamily="34" charset="0"/>
                <a:ea typeface="Quattrocento Light" pitchFamily="34" charset="-122"/>
                <a:cs typeface="Quattrocento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28067" y="5936813"/>
            <a:ext cx="7701558" cy="22860"/>
          </a:xfrm>
          <a:prstGeom prst="rect">
            <a:avLst/>
          </a:prstGeom>
          <a:solidFill>
            <a:srgbClr val="EF9C82"/>
          </a:solidFill>
          <a:ln/>
        </p:spPr>
      </p:sp>
      <p:sp>
        <p:nvSpPr>
          <p:cNvPr id="14" name="Text 12"/>
          <p:cNvSpPr/>
          <p:nvPr/>
        </p:nvSpPr>
        <p:spPr>
          <a:xfrm>
            <a:off x="728067" y="6086475"/>
            <a:ext cx="2837498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Optimized Learning Paths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28067" y="6600468"/>
            <a:ext cx="7701558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Benefit from organized, high-quality materials designed to streamline your study process and enhance comprehension.</a:t>
            </a:r>
            <a:endParaRPr lang="en-US" sz="16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689" y="1731288"/>
            <a:ext cx="4965144" cy="49651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72258"/>
            <a:ext cx="1042082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Study Anytime, Anywhere: Offline Access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55025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Never let an internet connection limit your learning. NotesHub empowers you to download your essential study materials, ensuring uninterrupted access across all your devices, even in remote locations.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3295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Download &amp; Save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825127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Securely download all your notes directly to your preferred device for convenient and reliable offline access.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255776" y="4329589"/>
            <a:ext cx="343959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Multi-Device Compatibility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255776" y="4825127"/>
            <a:ext cx="41188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Your notes are effortlessly accessible on laptops, tablets, and smartphones, adapting seamlessly to your study method.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673828" y="4329589"/>
            <a:ext cx="301085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Uninterrupted Learning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73828" y="4825127"/>
            <a:ext cx="41188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Continue your studies in any environment, whether during travel or in areas without network coverage, free from internet dependency.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9123" y="470773"/>
            <a:ext cx="6625114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Intuitive Design &amp; Powerful Features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99123" y="1316474"/>
            <a:ext cx="13432155" cy="547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NotesHub is crafted for simplicity and efficiency, providing a seamless user experience from login to advanced note management. Our interface is clean, modern, and easy to navigate, ensuring you spend less time searching and more time learning effectively.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23" y="2249210"/>
            <a:ext cx="5122188" cy="51221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99123" y="7563922"/>
            <a:ext cx="5122188" cy="547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clean and straightforward login experience ensures quick and secure access to your personalized academic content.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6146602" y="2249210"/>
            <a:ext cx="3860483" cy="1632347"/>
          </a:xfrm>
          <a:prstGeom prst="roundRect">
            <a:avLst>
              <a:gd name="adj" fmla="val 6722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123742" y="2249210"/>
            <a:ext cx="91440" cy="1632347"/>
          </a:xfrm>
          <a:prstGeom prst="roundRect">
            <a:avLst>
              <a:gd name="adj" fmla="val 28086"/>
            </a:avLst>
          </a:prstGeom>
          <a:solidFill>
            <a:srgbClr val="EF9C82"/>
          </a:solidFill>
          <a:ln/>
        </p:spPr>
      </p:sp>
      <p:sp>
        <p:nvSpPr>
          <p:cNvPr id="8" name="Text 5"/>
          <p:cNvSpPr/>
          <p:nvPr/>
        </p:nvSpPr>
        <p:spPr>
          <a:xfrm>
            <a:off x="6409134" y="2443163"/>
            <a:ext cx="2149554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Streamlined Dashboard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409134" y="2866073"/>
            <a:ext cx="3403997" cy="821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Effortlessly browse and select notes organized by subject, course, and academic year from an intuitive overview.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10178177" y="2249210"/>
            <a:ext cx="3860602" cy="1632347"/>
          </a:xfrm>
          <a:prstGeom prst="roundRect">
            <a:avLst>
              <a:gd name="adj" fmla="val 6722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10155317" y="2249210"/>
            <a:ext cx="91440" cy="1632347"/>
          </a:xfrm>
          <a:prstGeom prst="roundRect">
            <a:avLst>
              <a:gd name="adj" fmla="val 28086"/>
            </a:avLst>
          </a:prstGeom>
          <a:solidFill>
            <a:srgbClr val="EF9C82"/>
          </a:solidFill>
          <a:ln/>
        </p:spPr>
      </p:sp>
      <p:sp>
        <p:nvSpPr>
          <p:cNvPr id="12" name="Text 9"/>
          <p:cNvSpPr/>
          <p:nvPr/>
        </p:nvSpPr>
        <p:spPr>
          <a:xfrm>
            <a:off x="10440710" y="2443163"/>
            <a:ext cx="2636758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Smart Search &amp; Organization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440710" y="2866073"/>
            <a:ext cx="3404116" cy="821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Utilize powerful search functions and personal tagging to quickly find and group your study materials with ease.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6146602" y="4052649"/>
            <a:ext cx="3860483" cy="1632347"/>
          </a:xfrm>
          <a:prstGeom prst="roundRect">
            <a:avLst>
              <a:gd name="adj" fmla="val 6722"/>
            </a:avLst>
          </a:prstGeom>
          <a:solidFill>
            <a:srgbClr val="123332"/>
          </a:solidFill>
          <a:ln w="22860">
            <a:solidFill>
              <a:srgbClr val="4A6B6A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123742" y="4052649"/>
            <a:ext cx="91440" cy="1632347"/>
          </a:xfrm>
          <a:prstGeom prst="roundRect">
            <a:avLst>
              <a:gd name="adj" fmla="val 28086"/>
            </a:avLst>
          </a:prstGeom>
          <a:solidFill>
            <a:srgbClr val="EF9C82"/>
          </a:solidFill>
          <a:ln/>
        </p:spPr>
      </p:sp>
      <p:sp>
        <p:nvSpPr>
          <p:cNvPr id="16" name="Text 13"/>
          <p:cNvSpPr/>
          <p:nvPr/>
        </p:nvSpPr>
        <p:spPr>
          <a:xfrm>
            <a:off x="6409134" y="4246602"/>
            <a:ext cx="2065973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Bookmark Key Insights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6409134" y="4669512"/>
            <a:ext cx="3403997" cy="821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Mark important sections for quick reference, allowing you to create a personalized, efficient learning roadmap.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346" y="832485"/>
            <a:ext cx="7259479" cy="599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Empower Your Academic Journey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199346" y="1737122"/>
            <a:ext cx="7718108" cy="977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NotesHub is more than just a note-sharing platform; it's your dedicated partner in achieving academic excellence. We combine personalization, security, and accessibility to transform and enhance your study habits.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199346" y="2943820"/>
            <a:ext cx="3757255" cy="2132409"/>
          </a:xfrm>
          <a:prstGeom prst="roundRect">
            <a:avLst>
              <a:gd name="adj" fmla="val 22926"/>
            </a:avLst>
          </a:prstGeom>
          <a:solidFill>
            <a:srgbClr val="315251"/>
          </a:solidFill>
          <a:ln/>
        </p:spPr>
      </p:sp>
      <p:sp>
        <p:nvSpPr>
          <p:cNvPr id="6" name="Text 3"/>
          <p:cNvSpPr/>
          <p:nvPr/>
        </p:nvSpPr>
        <p:spPr>
          <a:xfrm>
            <a:off x="6402943" y="3147417"/>
            <a:ext cx="239637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Personalized Learning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402943" y="3569137"/>
            <a:ext cx="3350062" cy="977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Access tailored content that precisely aligns with your academic year and curriculum needs.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60198" y="2943820"/>
            <a:ext cx="3757255" cy="2132409"/>
          </a:xfrm>
          <a:prstGeom prst="roundRect">
            <a:avLst>
              <a:gd name="adj" fmla="val 22926"/>
            </a:avLst>
          </a:prstGeom>
          <a:solidFill>
            <a:srgbClr val="315251"/>
          </a:solidFill>
          <a:ln/>
        </p:spPr>
      </p:sp>
      <p:sp>
        <p:nvSpPr>
          <p:cNvPr id="9" name="Text 6"/>
          <p:cNvSpPr/>
          <p:nvPr/>
        </p:nvSpPr>
        <p:spPr>
          <a:xfrm>
            <a:off x="10363795" y="3147417"/>
            <a:ext cx="239637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Secure &amp; Reliable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63795" y="3569137"/>
            <a:ext cx="3350062" cy="1303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Study with complete confidence, knowing your data and notes are protected by robust security measures.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199346" y="5279827"/>
            <a:ext cx="7718108" cy="1480661"/>
          </a:xfrm>
          <a:prstGeom prst="roundRect">
            <a:avLst>
              <a:gd name="adj" fmla="val 33018"/>
            </a:avLst>
          </a:prstGeom>
          <a:solidFill>
            <a:srgbClr val="315251"/>
          </a:solidFill>
          <a:ln/>
        </p:spPr>
      </p:sp>
      <p:sp>
        <p:nvSpPr>
          <p:cNvPr id="12" name="Text 9"/>
          <p:cNvSpPr/>
          <p:nvPr/>
        </p:nvSpPr>
        <p:spPr>
          <a:xfrm>
            <a:off x="6402943" y="5483423"/>
            <a:ext cx="2396371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Accessible Anywhere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402943" y="5905143"/>
            <a:ext cx="7310914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Download notes for seamless offline access, ensuring your studies are never interrupted, wherever you are.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199346" y="6989564"/>
            <a:ext cx="7718108" cy="407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Join NotesHub today and unlock your full academic potential!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543</Words>
  <Application>Microsoft Office PowerPoint</Application>
  <PresentationFormat>Custom</PresentationFormat>
  <Paragraphs>52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Quattrocento Light</vt:lpstr>
      <vt:lpstr>Quattrocento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Likitha Pedapati</dc:creator>
  <cp:lastModifiedBy>Likitha Pedapati</cp:lastModifiedBy>
  <cp:revision>1</cp:revision>
  <dcterms:created xsi:type="dcterms:W3CDTF">2025-09-09T07:26:09Z</dcterms:created>
  <dcterms:modified xsi:type="dcterms:W3CDTF">2025-09-09T07:27:48Z</dcterms:modified>
</cp:coreProperties>
</file>